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99" d="100"/>
          <a:sy n="99" d="100"/>
        </p:scale>
        <p:origin x="84" y="582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>
                <a:sym typeface="+mn-ea"/>
              </a:rPr>
              <a:t>单击此处编辑标题</a:t>
            </a:r>
            <a:endParaRPr>
              <a:sym typeface="+mn-ea"/>
            </a:endParaRP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400" y="1555200"/>
            <a:ext cx="5233077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dirty="0">
                <a:sym typeface="+mn-ea"/>
              </a:rPr>
              <a:t>单击此处编辑标题</a:t>
            </a:r>
            <a:endParaRPr dirty="0">
              <a:sym typeface="+mn-ea"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ea typeface="微软雅黑" panose="020B0503020204020204" pitchFamily="34" charset="-122"/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Arial" panose="020B0604020202020204" pitchFamily="34" charset="0"/>
          <a:ea typeface="微软雅黑" panose="020B0503020204020204" pitchFamily="34" charset="-122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65.xml"/><Relationship Id="rId2" Type="http://schemas.openxmlformats.org/officeDocument/2006/relationships/tags" Target="../tags/tag64.xml"/><Relationship Id="rId1" Type="http://schemas.openxmlformats.org/officeDocument/2006/relationships/tags" Target="../tags/tag6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  <p:custDataLst>
              <p:tags r:id="rId1"/>
            </p:custDataLst>
          </p:nvPr>
        </p:nvSpPr>
        <p:spPr/>
        <p:txBody>
          <a:bodyPr/>
          <a:p>
            <a:r>
              <a:rPr lang="zh-CN" altLang="zh-CN"/>
              <a:t>空白演示</a:t>
            </a:r>
            <a:endParaRPr lang="zh-CN" altLang="zh-CN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/>
        <p:txBody>
          <a:bodyPr/>
          <a:p>
            <a:r>
              <a:rPr lang="zh-CN" altLang="en-US"/>
              <a:t>单击输入您的封面副标题</a:t>
            </a:r>
            <a:endParaRPr lang="zh-CN" altLang="en-US"/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081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081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UNIT_ISCONTENTSTITLE" val="0"/>
  <p:tag name="KSO_WM_UNIT_ISNUMDGMTITLE" val="0"/>
  <p:tag name="KSO_WM_UNIT_PRESET_TEXT" val="空白演示"/>
  <p:tag name="KSO_WM_UNIT_NOCLEAR" val="0"/>
  <p:tag name="KSO_WM_UNIT_SHOW_EDIT_AREA_INDICATION" val="1"/>
  <p:tag name="KSO_WM_UNIT_VALUE" val="28"/>
  <p:tag name="KSO_WM_UNIT_HIGHLIGHT" val="0"/>
  <p:tag name="KSO_WM_UNIT_COMPATIBLE" val="0"/>
  <p:tag name="KSO_WM_UNIT_DIAGRAM_ISNUMVISUAL" val="0"/>
  <p:tag name="KSO_WM_UNIT_DIAGRAM_ISREFERUNIT" val="0"/>
  <p:tag name="KSO_WM_UNIT_TYPE" val="a"/>
  <p:tag name="KSO_WM_UNIT_INDEX" val="1"/>
  <p:tag name="KSO_WM_UNIT_ID" val="custom20205081_1*a*1"/>
  <p:tag name="KSO_WM_TEMPLATE_CATEGORY" val="custom"/>
  <p:tag name="KSO_WM_TEMPLATE_INDEX" val="20205081"/>
  <p:tag name="KSO_WM_UNIT_LAYERLEVEL" val="1"/>
  <p:tag name="KSO_WM_TAG_VERSION" val="1.0"/>
  <p:tag name="KSO_WM_BEAUTIFY_FLAG" val="#wm#"/>
</p:tagLst>
</file>

<file path=ppt/tags/tag64.xml><?xml version="1.0" encoding="utf-8"?>
<p:tagLst xmlns:p="http://schemas.openxmlformats.org/presentationml/2006/main">
  <p:tag name="KSO_WM_UNIT_ISCONTENTSTITLE" val="0"/>
  <p:tag name="KSO_WM_UNIT_ISNUMDGMTITLE" val="0"/>
  <p:tag name="KSO_WM_UNIT_PRESET_TEXT" val="单击输入您的封面副标题"/>
  <p:tag name="KSO_WM_UNIT_NOCLEAR" val="0"/>
  <p:tag name="KSO_WM_UNIT_SHOW_EDIT_AREA_INDICATION" val="1"/>
  <p:tag name="KSO_WM_UNIT_VALUE" val="111"/>
  <p:tag name="KSO_WM_UNIT_HIGHLIGHT" val="0"/>
  <p:tag name="KSO_WM_UNIT_COMPATIBLE" val="0"/>
  <p:tag name="KSO_WM_UNIT_DIAGRAM_ISNUMVISUAL" val="0"/>
  <p:tag name="KSO_WM_UNIT_DIAGRAM_ISREFERUNIT" val="0"/>
  <p:tag name="KSO_WM_UNIT_TYPE" val="b"/>
  <p:tag name="KSO_WM_UNIT_INDEX" val="1"/>
  <p:tag name="KSO_WM_UNIT_ID" val="custom20205081_1*b*1"/>
  <p:tag name="KSO_WM_TEMPLATE_CATEGORY" val="custom"/>
  <p:tag name="KSO_WM_TEMPLATE_INDEX" val="20205081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081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081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WPS 演示</Application>
  <PresentationFormat>宽屏</PresentationFormat>
  <Paragraphs>4</Paragraphs>
  <Slides>1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9" baseType="lpstr">
      <vt:lpstr>Arial</vt:lpstr>
      <vt:lpstr>宋体</vt:lpstr>
      <vt:lpstr>Wingdings</vt:lpstr>
      <vt:lpstr>微软雅黑</vt:lpstr>
      <vt:lpstr>Wingdings</vt:lpstr>
      <vt:lpstr>Arial Unicode MS</vt:lpstr>
      <vt:lpstr>Calibri</vt:lpstr>
      <vt:lpstr>Office 主题​​</vt:lpstr>
      <vt:lpstr>空白演示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空白演示</dc:title>
  <dc:creator/>
  <cp:lastModifiedBy>Administrator</cp:lastModifiedBy>
  <cp:revision>149</cp:revision>
  <dcterms:created xsi:type="dcterms:W3CDTF">2019-06-19T02:08:00Z</dcterms:created>
  <dcterms:modified xsi:type="dcterms:W3CDTF">2020-03-30T13:15:58Z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2052-11.1.0.9389</vt:lpwstr>
  </property>
</Properties>
</file>