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F1423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99" d="100"/>
          <a:sy n="99" d="100"/>
        </p:scale>
        <p:origin x="84" y="582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>
                <a:sym typeface="+mn-ea"/>
              </a:rPr>
              <a:t>单击此处编辑标题</a:t>
            </a:r>
            <a:endParaRPr>
              <a:sym typeface="+mn-ea"/>
            </a:endParaRP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bg1">
                    <a:lumMod val="8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  <a:endParaRPr>
              <a:sym typeface="+mn-ea"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400" y="1555200"/>
            <a:ext cx="5233077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dirty="0">
                <a:sym typeface="+mn-ea"/>
              </a:rPr>
              <a:t>单击此处编辑标题</a:t>
            </a:r>
            <a:endParaRPr dirty="0">
              <a:sym typeface="+mn-ea"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indent="-228600">
              <a:spcAft>
                <a:spcPts val="1000"/>
              </a:spcAft>
              <a:defRPr spc="300"/>
            </a:lvl1pPr>
            <a:lvl2pPr indent="-228600">
              <a:defRPr spc="300">
							</a:defRPr>
            </a:lvl2pPr>
            <a:lvl3pPr indent="-228600">
              <a:defRPr spc="300">
							</a:defRPr>
            </a:lvl3pPr>
            <a:lvl4pPr indent="-228600">
              <a:defRPr spc="300">
							</a:defRPr>
            </a:lvl4pPr>
            <a:lvl5pPr indent="-228600">
              <a:defRPr spc="300">
							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F142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bg1"/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bg1"/>
          </a:solidFill>
          <a:uFillTx/>
          <a:latin typeface="Arial" panose="020B0604020202020204" pitchFamily="34" charset="0"/>
          <a:ea typeface="微软雅黑" panose="020B0503020204020204" pitchFamily="34" charset="-122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bg1">
              <a:lumMod val="8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</a:tabLst>
        <a:defRPr sz="1600" u="none" strike="noStrike" kern="1200" cap="none" spc="150" normalizeH="0" baseline="0">
          <a:solidFill>
            <a:schemeClr val="bg1">
              <a:lumMod val="8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bg1">
              <a:lumMod val="8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bg1">
              <a:lumMod val="8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bg1">
              <a:lumMod val="8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65.xml"/><Relationship Id="rId2" Type="http://schemas.openxmlformats.org/officeDocument/2006/relationships/tags" Target="../tags/tag64.xml"/><Relationship Id="rId1" Type="http://schemas.openxmlformats.org/officeDocument/2006/relationships/tags" Target="../tags/tag6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1"/>
            </p:custDataLst>
          </p:nvPr>
        </p:nvSpPr>
        <p:spPr/>
        <p:txBody>
          <a:bodyPr/>
          <a:p>
            <a:r>
              <a:rPr lang="zh-CN" altLang="zh-CN"/>
              <a:t>空白演示</a:t>
            </a:r>
            <a:endParaRPr lang="zh-CN" altLang="zh-CN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/>
        <p:txBody>
          <a:bodyPr/>
          <a:p>
            <a:r>
              <a:rPr lang="zh-CN" altLang="en-US"/>
              <a:t>单击输入您的封面副标题</a:t>
            </a:r>
            <a:endParaRPr lang="zh-CN" altLang="en-US"/>
          </a:p>
        </p:txBody>
      </p:sp>
    </p:spTree>
    <p:custDataLst>
      <p:tags r:id="rId3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5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5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5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UNIT_ISCONTENTSTITLE" val="0"/>
  <p:tag name="KSO_WM_UNIT_ISNUMDGMTITLE" val="0"/>
  <p:tag name="KSO_WM_UNIT_PRESET_TEXT" val="空白演示"/>
  <p:tag name="KSO_WM_UNIT_NOCLEAR" val="0"/>
  <p:tag name="KSO_WM_UNIT_SHOW_EDIT_AREA_INDICATION" val="1"/>
  <p:tag name="KSO_WM_UNIT_VALUE" val="28"/>
  <p:tag name="KSO_WM_UNIT_HIGHLIGHT" val="0"/>
  <p:tag name="KSO_WM_UNIT_COMPATIBLE" val="0"/>
  <p:tag name="KSO_WM_UNIT_DIAGRAM_ISNUMVISUAL" val="0"/>
  <p:tag name="KSO_WM_UNIT_DIAGRAM_ISREFERUNIT" val="0"/>
  <p:tag name="KSO_WM_UNIT_TYPE" val="a"/>
  <p:tag name="KSO_WM_UNIT_INDEX" val="1"/>
  <p:tag name="KSO_WM_UNIT_ID" val="custom20205175_1*a*1"/>
  <p:tag name="KSO_WM_TEMPLATE_CATEGORY" val="custom"/>
  <p:tag name="KSO_WM_TEMPLATE_INDEX" val="20205175"/>
  <p:tag name="KSO_WM_UNIT_LAYERLEVEL" val="1"/>
  <p:tag name="KSO_WM_TAG_VERSION" val="1.0"/>
  <p:tag name="KSO_WM_BEAUTIFY_FLAG" val="#wm#"/>
</p:tagLst>
</file>

<file path=ppt/tags/tag64.xml><?xml version="1.0" encoding="utf-8"?>
<p:tagLst xmlns:p="http://schemas.openxmlformats.org/presentationml/2006/main">
  <p:tag name="KSO_WM_UNIT_ISCONTENTSTITLE" val="0"/>
  <p:tag name="KSO_WM_UNIT_ISNUMDGMTITLE" val="0"/>
  <p:tag name="KSO_WM_UNIT_PRESET_TEXT" val="单击输入您的封面副标题"/>
  <p:tag name="KSO_WM_UNIT_NOCLEAR" val="0"/>
  <p:tag name="KSO_WM_UNIT_SHOW_EDIT_AREA_INDICATION" val="1"/>
  <p:tag name="KSO_WM_UNIT_VALUE" val="111"/>
  <p:tag name="KSO_WM_UNIT_HIGHLIGHT" val="0"/>
  <p:tag name="KSO_WM_UNIT_COMPATIBLE" val="0"/>
  <p:tag name="KSO_WM_UNIT_DIAGRAM_ISNUMVISUAL" val="0"/>
  <p:tag name="KSO_WM_UNIT_DIAGRAM_ISREFERUNIT" val="0"/>
  <p:tag name="KSO_WM_UNIT_TYPE" val="b"/>
  <p:tag name="KSO_WM_UNIT_INDEX" val="1"/>
  <p:tag name="KSO_WM_UNIT_ID" val="custom20205175_1*b*1"/>
  <p:tag name="KSO_WM_TEMPLATE_CATEGORY" val="custom"/>
  <p:tag name="KSO_WM_TEMPLATE_INDEX" val="20205175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5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5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WPS 演示</Application>
  <PresentationFormat>宽屏</PresentationFormat>
  <Paragraphs>4</Paragraphs>
  <Slides>1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微软雅黑</vt:lpstr>
      <vt:lpstr>Wingdings</vt:lpstr>
      <vt:lpstr>Arial Unicode MS</vt:lpstr>
      <vt:lpstr>Calibri</vt:lpstr>
      <vt:lpstr>Office 主题​​</vt:lpstr>
      <vt:lpstr>空白演示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Administrator</cp:lastModifiedBy>
  <cp:revision>212</cp:revision>
  <dcterms:created xsi:type="dcterms:W3CDTF">2019-06-19T02:08:00Z</dcterms:created>
  <dcterms:modified xsi:type="dcterms:W3CDTF">2020-03-30T13:16:11Z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2052-11.1.0.9389</vt:lpwstr>
  </property>
</Properties>
</file>